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72" r:id="rId12"/>
    <p:sldId id="278" r:id="rId13"/>
    <p:sldId id="279" r:id="rId14"/>
    <p:sldId id="280" r:id="rId15"/>
    <p:sldId id="275" r:id="rId16"/>
    <p:sldId id="269" r:id="rId17"/>
    <p:sldId id="271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DD92-1304-4EB8-9313-7B549B694F39}" v="33" dt="2021-02-24T15:41:43.367"/>
    <p1510:client id="{BB2B9D39-2FBE-455D-AB7C-508585AC1135}" v="62" dt="2021-02-25T10:31:4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BB2B9D39-2FBE-455D-AB7C-508585AC1135}"/>
    <pc:docChg chg="undo custSel addSld delSld modSld">
      <pc:chgData name="Michał Pyclik" userId="6d1d9512d460d1ef" providerId="LiveId" clId="{BB2B9D39-2FBE-455D-AB7C-508585AC1135}" dt="2021-02-25T10:31:40.962" v="1933" actId="20577"/>
      <pc:docMkLst>
        <pc:docMk/>
      </pc:docMkLst>
      <pc:sldChg chg="addSp delSp modSp mod">
        <pc:chgData name="Michał Pyclik" userId="6d1d9512d460d1ef" providerId="LiveId" clId="{BB2B9D39-2FBE-455D-AB7C-508585AC1135}" dt="2021-02-25T09:57:14.168" v="48" actId="6549"/>
        <pc:sldMkLst>
          <pc:docMk/>
          <pc:sldMk cId="199776037" sldId="256"/>
        </pc:sldMkLst>
        <pc:spChg chg="mo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BB2B9D39-2FBE-455D-AB7C-508585AC1135}" dt="2021-02-25T09:57:14.168" v="48" actId="6549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71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41" creationId="{831C0CFE-AC9D-4032-8A9F-36B1BA171FED}"/>
          </ac:spMkLst>
        </pc:spChg>
        <pc:grpChg chg="del">
          <ac:chgData name="Michał Pyclik" userId="6d1d9512d460d1ef" providerId="LiveId" clId="{BB2B9D39-2FBE-455D-AB7C-508585AC1135}" dt="2021-02-25T09:57:11.274" v="47" actId="26606"/>
          <ac:grpSpMkLst>
            <pc:docMk/>
            <pc:sldMk cId="199776037" sldId="256"/>
            <ac:grpSpMk id="73" creationId="{FB8CE58F-407C-497E-B723-21FD8C6D35E4}"/>
          </ac:grpSpMkLst>
        </pc:grpChg>
        <pc:picChg chg="add mod ord">
          <ac:chgData name="Michał Pyclik" userId="6d1d9512d460d1ef" providerId="LiveId" clId="{BB2B9D39-2FBE-455D-AB7C-508585AC1135}" dt="2021-02-25T09:57:11.274" v="47" actId="26606"/>
          <ac:picMkLst>
            <pc:docMk/>
            <pc:sldMk cId="199776037" sldId="256"/>
            <ac:picMk id="1026" creationId="{7DB7A375-B868-468A-8192-AA8785E58ECA}"/>
          </ac:picMkLst>
        </pc:picChg>
        <pc:picChg chg="del">
          <ac:chgData name="Michał Pyclik" userId="6d1d9512d460d1ef" providerId="LiveId" clId="{BB2B9D39-2FBE-455D-AB7C-508585AC1135}" dt="2021-02-25T09:57:03.736" v="45" actId="478"/>
          <ac:picMkLst>
            <pc:docMk/>
            <pc:sldMk cId="199776037" sldId="256"/>
            <ac:picMk id="3074" creationId="{5DFAB32B-0870-4314-92AB-06595DFF34EE}"/>
          </ac:picMkLst>
        </pc:picChg>
      </pc:sldChg>
      <pc:sldChg chg="modSp mod">
        <pc:chgData name="Michał Pyclik" userId="6d1d9512d460d1ef" providerId="LiveId" clId="{BB2B9D39-2FBE-455D-AB7C-508585AC1135}" dt="2021-02-25T10:01:06.478" v="484" actId="20577"/>
        <pc:sldMkLst>
          <pc:docMk/>
          <pc:sldMk cId="427505811" sldId="257"/>
        </pc:sldMkLst>
        <pc:spChg chg="mod">
          <ac:chgData name="Michał Pyclik" userId="6d1d9512d460d1ef" providerId="LiveId" clId="{BB2B9D39-2FBE-455D-AB7C-508585AC1135}" dt="2021-02-25T10:01:06.478" v="484" actId="20577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BB2B9D39-2FBE-455D-AB7C-508585AC1135}" dt="2021-02-25T10:08:09.970" v="1226" actId="27636"/>
        <pc:sldMkLst>
          <pc:docMk/>
          <pc:sldMk cId="314616154" sldId="260"/>
        </pc:sldMkLst>
        <pc:spChg chg="mod">
          <ac:chgData name="Michał Pyclik" userId="6d1d9512d460d1ef" providerId="LiveId" clId="{BB2B9D39-2FBE-455D-AB7C-508585AC1135}" dt="2021-02-25T10:08:09.970" v="1226" actId="27636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1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3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5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7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8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5:13.331" v="910" actId="26606"/>
          <ac:picMkLst>
            <pc:docMk/>
            <pc:sldMk cId="314616154" sldId="260"/>
            <ac:picMk id="4" creationId="{9068C85A-6B1D-4B11-995D-915D4D5B9BB4}"/>
          </ac:picMkLst>
        </pc:picChg>
        <pc:picChg chg="del">
          <ac:chgData name="Michał Pyclik" userId="6d1d9512d460d1ef" providerId="LiveId" clId="{BB2B9D39-2FBE-455D-AB7C-508585AC1135}" dt="2021-02-25T10:05:10.038" v="908" actId="478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">
        <pc:chgData name="Michał Pyclik" userId="6d1d9512d460d1ef" providerId="LiveId" clId="{BB2B9D39-2FBE-455D-AB7C-508585AC1135}" dt="2021-02-25T10:08:06.907" v="1224" actId="403"/>
        <pc:sldMkLst>
          <pc:docMk/>
          <pc:sldMk cId="103104052" sldId="261"/>
        </pc:sldMkLst>
        <pc:spChg chg="mod">
          <ac:chgData name="Michał Pyclik" userId="6d1d9512d460d1ef" providerId="LiveId" clId="{BB2B9D39-2FBE-455D-AB7C-508585AC1135}" dt="2021-02-25T10:08:06.907" v="1224" actId="403"/>
          <ac:spMkLst>
            <pc:docMk/>
            <pc:sldMk cId="103104052" sldId="261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8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5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7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9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6:24.764" v="1000" actId="26606"/>
          <ac:picMkLst>
            <pc:docMk/>
            <pc:sldMk cId="103104052" sldId="261"/>
            <ac:picMk id="4" creationId="{0293B28D-746F-4BAE-ADA8-5AF2DC4FA80F}"/>
          </ac:picMkLst>
        </pc:picChg>
        <pc:picChg chg="del">
          <ac:chgData name="Michał Pyclik" userId="6d1d9512d460d1ef" providerId="LiveId" clId="{BB2B9D39-2FBE-455D-AB7C-508585AC1135}" dt="2021-02-25T10:06:20.946" v="998" actId="478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">
        <pc:chgData name="Michał Pyclik" userId="6d1d9512d460d1ef" providerId="LiveId" clId="{BB2B9D39-2FBE-455D-AB7C-508585AC1135}" dt="2021-02-25T10:07:59.175" v="1221" actId="27636"/>
        <pc:sldMkLst>
          <pc:docMk/>
          <pc:sldMk cId="1091301122" sldId="262"/>
        </pc:sldMkLst>
        <pc:spChg chg="mod">
          <ac:chgData name="Michał Pyclik" userId="6d1d9512d460d1ef" providerId="LiveId" clId="{BB2B9D39-2FBE-455D-AB7C-508585AC1135}" dt="2021-02-25T10:07:59.175" v="1221" actId="27636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6" creationId="{3D5FBB81-B61B-416A-8F5D-A8DDF62530F1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8" creationId="{40C0D7D4-D83D-4C58-87D1-955F0A9173D7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0" creationId="{0BA56A81-C9DD-4EBA-9E13-32FFB51CFD45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2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7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9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1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3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8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9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0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1" creationId="{15F9A324-404E-4C5D-AFF0-C5D0D84182B0}"/>
          </ac:spMkLst>
        </pc:spChg>
        <pc:picChg chg="add del mod ord">
          <ac:chgData name="Michał Pyclik" userId="6d1d9512d460d1ef" providerId="LiveId" clId="{BB2B9D39-2FBE-455D-AB7C-508585AC1135}" dt="2021-02-25T10:07:03.889" v="1004" actId="478"/>
          <ac:picMkLst>
            <pc:docMk/>
            <pc:sldMk cId="1091301122" sldId="262"/>
            <ac:picMk id="4" creationId="{7D0C8B4D-25C3-4EE6-8643-F2B91FF0EE0A}"/>
          </ac:picMkLst>
        </pc:picChg>
        <pc:picChg chg="add mod ord">
          <ac:chgData name="Michał Pyclik" userId="6d1d9512d460d1ef" providerId="LiveId" clId="{BB2B9D39-2FBE-455D-AB7C-508585AC1135}" dt="2021-02-25T10:07:06.773" v="1006" actId="26606"/>
          <ac:picMkLst>
            <pc:docMk/>
            <pc:sldMk cId="1091301122" sldId="262"/>
            <ac:picMk id="5" creationId="{E9027294-D604-4B4D-99EB-E3F5B07EB2A6}"/>
          </ac:picMkLst>
        </pc:picChg>
        <pc:picChg chg="del">
          <ac:chgData name="Michał Pyclik" userId="6d1d9512d460d1ef" providerId="LiveId" clId="{BB2B9D39-2FBE-455D-AB7C-508585AC1135}" dt="2021-02-25T10:06:48.112" v="1001" actId="478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delSp modSp mod">
        <pc:chgData name="Michał Pyclik" userId="6d1d9512d460d1ef" providerId="LiveId" clId="{BB2B9D39-2FBE-455D-AB7C-508585AC1135}" dt="2021-02-25T10:09:33.375" v="1234" actId="1076"/>
        <pc:sldMkLst>
          <pc:docMk/>
          <pc:sldMk cId="1456562769" sldId="264"/>
        </pc:sldMkLst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3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6" creationId="{8950AD4C-6AF3-49F8-94E1-DBCAFB39478B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7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">
          <ac:chgData name="Michał Pyclik" userId="6d1d9512d460d1ef" providerId="LiveId" clId="{BB2B9D39-2FBE-455D-AB7C-508585AC1135}" dt="2021-02-25T10:09:33.375" v="1234" actId="107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BB2B9D39-2FBE-455D-AB7C-508585AC1135}" dt="2021-02-25T10:09:02.970" v="1229" actId="26606"/>
          <ac:picMkLst>
            <pc:docMk/>
            <pc:sldMk cId="1456562769" sldId="264"/>
            <ac:picMk id="7170" creationId="{84EAB816-E5C9-49DA-89C0-6AAE136FF168}"/>
          </ac:picMkLst>
        </pc:picChg>
        <pc:picChg chg="del">
          <ac:chgData name="Michał Pyclik" userId="6d1d9512d460d1ef" providerId="LiveId" clId="{BB2B9D39-2FBE-455D-AB7C-508585AC1135}" dt="2021-02-25T10:08:56.606" v="1227" actId="478"/>
          <ac:picMkLst>
            <pc:docMk/>
            <pc:sldMk cId="1456562769" sldId="264"/>
            <ac:picMk id="8194" creationId="{9AF59C6A-B73C-4C6E-82D6-A7A3F9E4770D}"/>
          </ac:picMkLst>
        </pc:picChg>
        <pc:cxnChg chg="del">
          <ac:chgData name="Michał Pyclik" userId="6d1d9512d460d1ef" providerId="LiveId" clId="{BB2B9D39-2FBE-455D-AB7C-508585AC1135}" dt="2021-02-25T10:09:02.970" v="1229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addSp delSp modSp mod setBg">
        <pc:chgData name="Michał Pyclik" userId="6d1d9512d460d1ef" providerId="LiveId" clId="{BB2B9D39-2FBE-455D-AB7C-508585AC1135}" dt="2021-02-25T10:14:27.509" v="1511" actId="26606"/>
        <pc:sldMkLst>
          <pc:docMk/>
          <pc:sldMk cId="1992050714" sldId="268"/>
        </pc:sldMkLst>
        <pc:spChg chg="mo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" creationId="{BD4BC7EF-5CE3-436C-965C-8DC0598EADDE}"/>
          </ac:spMkLst>
        </pc:spChg>
        <pc:spChg chg="add del mod">
          <ac:chgData name="Michał Pyclik" userId="6d1d9512d460d1ef" providerId="LiveId" clId="{BB2B9D39-2FBE-455D-AB7C-508585AC1135}" dt="2021-02-25T10:13:45.948" v="1505" actId="478"/>
          <ac:spMkLst>
            <pc:docMk/>
            <pc:sldMk cId="1992050714" sldId="268"/>
            <ac:spMk id="6" creationId="{C0254C82-272E-4B0A-8469-3234956D2261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4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6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8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0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2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4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6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8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0" creationId="{1BE70332-ECAF-47BB-8C7B-BD049452F653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2" creationId="{716D9361-A35A-4DC8-AAB9-04FD2D6FEE1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4" creationId="{87FC31AD-FBB3-4219-A758-D6F7594A0A81}"/>
          </ac:spMkLst>
        </pc:spChg>
        <pc:graphicFrameChg chg="del">
          <ac:chgData name="Michał Pyclik" userId="6d1d9512d460d1ef" providerId="LiveId" clId="{BB2B9D39-2FBE-455D-AB7C-508585AC1135}" dt="2021-02-25T10:13:25.508" v="1502" actId="478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graphicFrameChg chg="add mod modGraphic">
          <ac:chgData name="Michał Pyclik" userId="6d1d9512d460d1ef" providerId="LiveId" clId="{BB2B9D39-2FBE-455D-AB7C-508585AC1135}" dt="2021-02-25T10:14:27.509" v="1511" actId="26606"/>
          <ac:graphicFrameMkLst>
            <pc:docMk/>
            <pc:sldMk cId="1992050714" sldId="268"/>
            <ac:graphicFrameMk id="7" creationId="{A00B80D9-BFE6-4E97-8913-782928A6B212}"/>
          </ac:graphicFrameMkLst>
        </pc:graphicFrameChg>
        <pc:picChg chg="add del mod">
          <ac:chgData name="Michał Pyclik" userId="6d1d9512d460d1ef" providerId="LiveId" clId="{BB2B9D39-2FBE-455D-AB7C-508585AC1135}" dt="2021-02-25T10:14:23.494" v="1510" actId="478"/>
          <ac:picMkLst>
            <pc:docMk/>
            <pc:sldMk cId="1992050714" sldId="268"/>
            <ac:picMk id="3" creationId="{777BCA65-629B-407D-A572-E1969ABF9D8B}"/>
          </ac:picMkLst>
        </pc:picChg>
        <pc:picChg chg="del">
          <ac:chgData name="Michał Pyclik" userId="6d1d9512d460d1ef" providerId="LiveId" clId="{BB2B9D39-2FBE-455D-AB7C-508585AC1135}" dt="2021-02-25T10:12:46.820" v="1498" actId="478"/>
          <ac:picMkLst>
            <pc:docMk/>
            <pc:sldMk cId="1992050714" sldId="268"/>
            <ac:picMk id="9218" creationId="{C16A4228-8299-44E9-A989-C72A683BA5B3}"/>
          </ac:picMkLst>
        </pc:picChg>
      </pc:sldChg>
      <pc:sldChg chg="addSp modSp mod setBg">
        <pc:chgData name="Michał Pyclik" userId="6d1d9512d460d1ef" providerId="LiveId" clId="{BB2B9D39-2FBE-455D-AB7C-508585AC1135}" dt="2021-02-25T10:12:23.008" v="1497" actId="403"/>
        <pc:sldMkLst>
          <pc:docMk/>
          <pc:sldMk cId="3071669981" sldId="269"/>
        </pc:sldMkLst>
        <pc:spChg chg="mo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BB2B9D39-2FBE-455D-AB7C-508585AC1135}" dt="2021-02-25T10:12:23.008" v="1497" actId="403"/>
          <ac:spMkLst>
            <pc:docMk/>
            <pc:sldMk cId="3071669981" sldId="269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1" creationId="{593B4D24-F4A8-4141-A20A-E0575D199633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3" creationId="{55A741C2-AB82-4BF5-9324-5D0B56A3D0F7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5" creationId="{DCD46807-BF17-4E5D-90A8-A062604C00C6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7" creationId="{823926DB-76C8-474A-B5FB-F43C59E33FC5}"/>
          </ac:spMkLst>
        </pc:spChg>
        <pc:picChg chg="add mod ord">
          <ac:chgData name="Michał Pyclik" userId="6d1d9512d460d1ef" providerId="LiveId" clId="{BB2B9D39-2FBE-455D-AB7C-508585AC1135}" dt="2021-02-25T10:12:13.387" v="1494" actId="26606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BB2B9D39-2FBE-455D-AB7C-508585AC1135}" dt="2021-02-25T09:58:44.696" v="63" actId="26606"/>
        <pc:sldMkLst>
          <pc:docMk/>
          <pc:sldMk cId="2462981813" sldId="270"/>
        </pc:sldMkLst>
        <pc:spChg chg="mod or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2" creationId="{4D76AAEA-AF3A-4616-9F99-E9AA131A51F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5" creationId="{9B0F7D69-D93C-4C38-A23D-76E000D691C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7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9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1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3" creationId="{0CA184B6-3482-4F43-87F0-BC765DCFD8A8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5" creationId="{6C869923-8380-4244-9548-802C330638A0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7" creationId="{C06255F2-BC67-4DDE-B34E-AC4BA21838C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9" creationId="{55169443-FCCD-4C0A-8C69-18CD3FA0968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3" creationId="{228A581D-1BC9-4759-AB42-F7685630E451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5" creationId="{87CE1C1F-C9E2-4C83-BA54-D7BC5D52165A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7" creationId="{831C0CFE-AC9D-4032-8A9F-36B1BA171FE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3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4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6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7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8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9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0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1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2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3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32.186" v="49" actId="478"/>
          <ac:picMkLst>
            <pc:docMk/>
            <pc:sldMk cId="2462981813" sldId="270"/>
            <ac:picMk id="3" creationId="{7CDBBB00-4078-41C8-8B9C-79FE5246DC32}"/>
          </ac:picMkLst>
        </pc:picChg>
        <pc:picChg chg="add del mod">
          <ac:chgData name="Michał Pyclik" userId="6d1d9512d460d1ef" providerId="LiveId" clId="{BB2B9D39-2FBE-455D-AB7C-508585AC1135}" dt="2021-02-25T09:58:32.450" v="59" actId="478"/>
          <ac:picMkLst>
            <pc:docMk/>
            <pc:sldMk cId="2462981813" sldId="270"/>
            <ac:picMk id="2050" creationId="{F4F14029-970A-40D3-9985-A11270173309}"/>
          </ac:picMkLst>
        </pc:picChg>
        <pc:picChg chg="add del">
          <ac:chgData name="Michał Pyclik" userId="6d1d9512d460d1ef" providerId="LiveId" clId="{BB2B9D39-2FBE-455D-AB7C-508585AC1135}" dt="2021-02-25T09:58:35.041" v="61" actId="478"/>
          <ac:picMkLst>
            <pc:docMk/>
            <pc:sldMk cId="2462981813" sldId="270"/>
            <ac:picMk id="2052" creationId="{1AB05171-A7D4-47B8-B633-02B0753BE2D9}"/>
          </ac:picMkLst>
        </pc:picChg>
        <pc:picChg chg="add mod">
          <ac:chgData name="Michał Pyclik" userId="6d1d9512d460d1ef" providerId="LiveId" clId="{BB2B9D39-2FBE-455D-AB7C-508585AC1135}" dt="2021-02-25T09:58:44.696" v="63" actId="26606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BB2B9D39-2FBE-455D-AB7C-508585AC1135}" dt="2021-02-25T09:58:20.821" v="58" actId="26606"/>
        <pc:sldMkLst>
          <pc:docMk/>
          <pc:sldMk cId="722408508" sldId="271"/>
        </pc:sldMkLst>
        <pc:spChg chg="mod or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2" creationId="{4D76AAEA-AF3A-4616-9F99-E9AA131A51F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39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1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3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7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9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1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3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61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55.270" v="52" actId="478"/>
          <ac:picMkLst>
            <pc:docMk/>
            <pc:sldMk cId="722408508" sldId="271"/>
            <ac:picMk id="2" creationId="{F03B3898-7893-4713-A680-74B8FA713A53}"/>
          </ac:picMkLst>
        </pc:picChg>
        <pc:picChg chg="add del">
          <ac:chgData name="Michał Pyclik" userId="6d1d9512d460d1ef" providerId="LiveId" clId="{BB2B9D39-2FBE-455D-AB7C-508585AC1135}" dt="2021-02-25T09:58:01.662" v="54" actId="478"/>
          <ac:picMkLst>
            <pc:docMk/>
            <pc:sldMk cId="722408508" sldId="271"/>
            <ac:picMk id="3074" creationId="{102FDF97-D58A-4DFB-AD44-8E5F36F8ACD3}"/>
          </ac:picMkLst>
        </pc:picChg>
        <pc:picChg chg="add del">
          <ac:chgData name="Michał Pyclik" userId="6d1d9512d460d1ef" providerId="LiveId" clId="{BB2B9D39-2FBE-455D-AB7C-508585AC1135}" dt="2021-02-25T09:58:10.235" v="56"/>
          <ac:picMkLst>
            <pc:docMk/>
            <pc:sldMk cId="722408508" sldId="271"/>
            <ac:picMk id="3076" creationId="{22BD7E43-A2E3-435A-9B55-9AA050B65642}"/>
          </ac:picMkLst>
        </pc:picChg>
        <pc:picChg chg="add mod">
          <ac:chgData name="Michał Pyclik" userId="6d1d9512d460d1ef" providerId="LiveId" clId="{BB2B9D39-2FBE-455D-AB7C-508585AC1135}" dt="2021-02-25T09:58:20.821" v="58" actId="26606"/>
          <ac:picMkLst>
            <pc:docMk/>
            <pc:sldMk cId="722408508" sldId="271"/>
            <ac:picMk id="3078" creationId="{38867899-577B-40CC-A774-78545D3956A5}"/>
          </ac:picMkLst>
        </pc:picChg>
      </pc:sldChg>
      <pc:sldChg chg="addSp delSp modSp mod">
        <pc:chgData name="Michał Pyclik" userId="6d1d9512d460d1ef" providerId="LiveId" clId="{BB2B9D39-2FBE-455D-AB7C-508585AC1135}" dt="2021-02-25T10:21:49.846" v="1657" actId="22"/>
        <pc:sldMkLst>
          <pc:docMk/>
          <pc:sldMk cId="2198100599" sldId="272"/>
        </pc:sldMkLst>
        <pc:spChg chg="mod">
          <ac:chgData name="Michał Pyclik" userId="6d1d9512d460d1ef" providerId="LiveId" clId="{BB2B9D39-2FBE-455D-AB7C-508585AC1135}" dt="2021-02-25T10:21:26.941" v="1652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21:49.846" v="1657" actId="22"/>
          <ac:spMkLst>
            <pc:docMk/>
            <pc:sldMk cId="2198100599" sldId="272"/>
            <ac:spMk id="15" creationId="{92690A82-9CB7-48CF-8EEA-9E28967F32C7}"/>
          </ac:spMkLst>
        </pc:spChg>
      </pc:sldChg>
      <pc:sldChg chg="modSp mod">
        <pc:chgData name="Michał Pyclik" userId="6d1d9512d460d1ef" providerId="LiveId" clId="{BB2B9D39-2FBE-455D-AB7C-508585AC1135}" dt="2021-02-25T10:31:40.962" v="1933" actId="20577"/>
        <pc:sldMkLst>
          <pc:docMk/>
          <pc:sldMk cId="2427461018" sldId="275"/>
        </pc:sldMkLst>
        <pc:spChg chg="mod">
          <ac:chgData name="Michał Pyclik" userId="6d1d9512d460d1ef" providerId="LiveId" clId="{BB2B9D39-2FBE-455D-AB7C-508585AC1135}" dt="2021-02-25T10:31:40.962" v="1933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3:14.902" v="805" actId="5793"/>
        <pc:sldMkLst>
          <pc:docMk/>
          <pc:sldMk cId="2894607368" sldId="276"/>
        </pc:sldMkLst>
        <pc:spChg chg="mod">
          <ac:chgData name="Michał Pyclik" userId="6d1d9512d460d1ef" providerId="LiveId" clId="{BB2B9D39-2FBE-455D-AB7C-508585AC1135}" dt="2021-02-25T10:03:14.902" v="805" actId="5793"/>
          <ac:spMkLst>
            <pc:docMk/>
            <pc:sldMk cId="2894607368" sldId="276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4:58.347" v="907" actId="20577"/>
        <pc:sldMkLst>
          <pc:docMk/>
          <pc:sldMk cId="68387618" sldId="277"/>
        </pc:sldMkLst>
        <pc:spChg chg="mod">
          <ac:chgData name="Michał Pyclik" userId="6d1d9512d460d1ef" providerId="LiveId" clId="{BB2B9D39-2FBE-455D-AB7C-508585AC1135}" dt="2021-02-25T10:04:58.347" v="907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800301828" sldId="278"/>
        </pc:sldMkLst>
      </pc:sldChg>
      <pc:sldChg chg="modSp add mod">
        <pc:chgData name="Michał Pyclik" userId="6d1d9512d460d1ef" providerId="LiveId" clId="{BB2B9D39-2FBE-455D-AB7C-508585AC1135}" dt="2021-02-25T10:23:10.467" v="1729" actId="12"/>
        <pc:sldMkLst>
          <pc:docMk/>
          <pc:sldMk cId="876234748" sldId="278"/>
        </pc:sldMkLst>
        <pc:spChg chg="mod">
          <ac:chgData name="Michał Pyclik" userId="6d1d9512d460d1ef" providerId="LiveId" clId="{BB2B9D39-2FBE-455D-AB7C-508585AC1135}" dt="2021-02-25T10:23:10.467" v="1729" actId="12"/>
          <ac:spMkLst>
            <pc:docMk/>
            <pc:sldMk cId="876234748" sldId="278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268363557" sldId="279"/>
        </pc:sldMkLst>
      </pc:sldChg>
      <pc:sldChg chg="modSp add mod">
        <pc:chgData name="Michał Pyclik" userId="6d1d9512d460d1ef" providerId="LiveId" clId="{BB2B9D39-2FBE-455D-AB7C-508585AC1135}" dt="2021-02-25T10:26:17.493" v="1749" actId="20577"/>
        <pc:sldMkLst>
          <pc:docMk/>
          <pc:sldMk cId="3406893595" sldId="279"/>
        </pc:sldMkLst>
        <pc:spChg chg="mod">
          <ac:chgData name="Michał Pyclik" userId="6d1d9512d460d1ef" providerId="LiveId" clId="{BB2B9D39-2FBE-455D-AB7C-508585AC1135}" dt="2021-02-25T10:26:17.493" v="1749" actId="20577"/>
          <ac:spMkLst>
            <pc:docMk/>
            <pc:sldMk cId="3406893595" sldId="279"/>
            <ac:spMk id="3" creationId="{007B9C8C-EAF8-4707-B0F9-527724A60E6B}"/>
          </ac:spMkLst>
        </pc:spChg>
      </pc:sldChg>
      <pc:sldChg chg="addSp delSp modSp add mod delDesignElem chgLayout">
        <pc:chgData name="Michał Pyclik" userId="6d1d9512d460d1ef" providerId="LiveId" clId="{BB2B9D39-2FBE-455D-AB7C-508585AC1135}" dt="2021-02-25T10:31:22.925" v="1926" actId="1076"/>
        <pc:sldMkLst>
          <pc:docMk/>
          <pc:sldMk cId="3832161753" sldId="280"/>
        </pc:sldMkLst>
        <pc:spChg chg="del mod">
          <ac:chgData name="Michał Pyclik" userId="6d1d9512d460d1ef" providerId="LiveId" clId="{BB2B9D39-2FBE-455D-AB7C-508585AC1135}" dt="2021-02-25T10:29:07.479" v="1861" actId="478"/>
          <ac:spMkLst>
            <pc:docMk/>
            <pc:sldMk cId="3832161753" sldId="280"/>
            <ac:spMk id="2" creationId="{BD4BC7EF-5CE3-436C-965C-8DC0598EADDE}"/>
          </ac:spMkLst>
        </pc:spChg>
        <pc:spChg chg="del mod ord">
          <ac:chgData name="Michał Pyclik" userId="6d1d9512d460d1ef" providerId="LiveId" clId="{BB2B9D39-2FBE-455D-AB7C-508585AC1135}" dt="2021-02-25T10:29:59.021" v="1868" actId="478"/>
          <ac:spMkLst>
            <pc:docMk/>
            <pc:sldMk cId="3832161753" sldId="280"/>
            <ac:spMk id="3" creationId="{007B9C8C-EAF8-4707-B0F9-527724A60E6B}"/>
          </ac:spMkLst>
        </pc:spChg>
        <pc:spChg chg="add del mod">
          <ac:chgData name="Michał Pyclik" userId="6d1d9512d460d1ef" providerId="LiveId" clId="{BB2B9D39-2FBE-455D-AB7C-508585AC1135}" dt="2021-02-25T10:29:09.904" v="1862" actId="478"/>
          <ac:spMkLst>
            <pc:docMk/>
            <pc:sldMk cId="3832161753" sldId="280"/>
            <ac:spMk id="5" creationId="{7933B776-7A1B-4AF1-81E8-8F94D9F51E1D}"/>
          </ac:spMkLst>
        </pc:spChg>
        <pc:spChg chg="add mod or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6" creationId="{50CB8058-E12E-45F7-807B-A27E83EBB4CD}"/>
          </ac:spMkLst>
        </pc:spChg>
        <pc:spChg chg="del">
          <ac:chgData name="Michał Pyclik" userId="6d1d9512d460d1ef" providerId="LiveId" clId="{BB2B9D39-2FBE-455D-AB7C-508585AC1135}" dt="2021-02-25T10:28:35.323" v="1854" actId="26606"/>
          <ac:spMkLst>
            <pc:docMk/>
            <pc:sldMk cId="3832161753" sldId="280"/>
            <ac:spMk id="8" creationId="{593B4D24-F4A8-4141-A20A-E0575D199633}"/>
          </ac:spMkLst>
        </pc:spChg>
        <pc:spChg chg="add del mod">
          <ac:chgData name="Michał Pyclik" userId="6d1d9512d460d1ef" providerId="LiveId" clId="{BB2B9D39-2FBE-455D-AB7C-508585AC1135}" dt="2021-02-25T10:30:01.565" v="1869" actId="478"/>
          <ac:spMkLst>
            <pc:docMk/>
            <pc:sldMk cId="3832161753" sldId="280"/>
            <ac:spMk id="9" creationId="{83349067-9F8F-4C67-8718-CE9E26C5103B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1" creationId="{593B4D24-F4A8-4141-A20A-E0575D199633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3" creationId="{55A741C2-AB82-4BF5-9324-5D0B56A3D0F7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5" creationId="{DCD46807-BF17-4E5D-90A8-A062604C00C6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7" creationId="{823926DB-76C8-474A-B5FB-F43C59E33FC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79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1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3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5" creationId="{BB168F72-A342-4B52-B314-F53AC19A4780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7" creationId="{66E92082-8FC1-49D3-A908-48C155A8153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9" creationId="{DF2CC012-05E5-4253-848D-2541E40D1D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3" creationId="{72DE1C57-D84D-454A-97DA-37853D6209D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5" creationId="{31437A4E-9974-46F8-9CF5-F5274DC0DCFF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7" creationId="{CB0E7F16-5843-4E77-B45E-A64123E7EF3D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7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9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1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3" creationId="{55C54A75-E44A-4147-B9D0-FF46CFD3161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5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7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9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1" creationId="{BB168F72-A342-4B52-B314-F53AC19A4780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3" creationId="{66E92082-8FC1-49D3-A908-48C155A8153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5" creationId="{DF2CC012-05E5-4253-848D-2541E40D1D9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7" creationId="{556C2996-B60F-44CE-A103-647E99617D3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9" creationId="{7AAC3D99-F527-433D-86CB-3C19B868290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1" creationId="{29BB8358-674B-43B4-A5A5-17176D197E3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3" creationId="{3C9C3854-C672-47D2-8FD3-15A88F6CE94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5" creationId="{79B0DD84-F9C6-48C3-BA91-5C0FBC81EB5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7" creationId="{B60AD925-C857-4641-888D-DD8B23E2FD0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9" creationId="{BE884327-3F40-4804-B573-A711D5B9B8D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1" creationId="{34E10184-A355-442D-9021-64F9350543A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3" creationId="{5A5984C3-482F-4BE6-A94A-A4BC108D7DB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5" creationId="{C581FA67-1C96-496E-9B66-29EA91621C3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7" creationId="{F2AEA3E5-3383-4A2D-86B0-A1DC81C11EF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9" creationId="{F5BC3D56-7191-4F9F-BE89-BF3E66D0BC87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2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3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4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5" creationId="{55C54A75-E44A-4147-B9D0-FF46CFD3161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0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2" creationId="{9B0F7D69-D93C-4C38-A23D-76E000D691CD}"/>
          </ac:spMkLst>
        </pc:spChg>
        <pc:grpChg chg="del">
          <ac:chgData name="Michał Pyclik" userId="6d1d9512d460d1ef" providerId="LiveId" clId="{BB2B9D39-2FBE-455D-AB7C-508585AC1135}" dt="2021-02-25T10:28:35.323" v="1854" actId="26606"/>
          <ac:grpSpMkLst>
            <pc:docMk/>
            <pc:sldMk cId="3832161753" sldId="280"/>
            <ac:grpSpMk id="10" creationId="{6CCEEF8A-4A3A-4B35-AA57-D804767F5AD9}"/>
          </ac:grpSpMkLst>
        </pc:grpChg>
        <pc:picChg chg="add mod ord">
          <ac:chgData name="Michał Pyclik" userId="6d1d9512d460d1ef" providerId="LiveId" clId="{BB2B9D39-2FBE-455D-AB7C-508585AC1135}" dt="2021-02-25T10:31:22.925" v="1926" actId="1076"/>
          <ac:picMkLst>
            <pc:docMk/>
            <pc:sldMk cId="3832161753" sldId="280"/>
            <ac:picMk id="10242" creationId="{4B2F307F-F419-40BA-B2FC-3A44DE5B80CC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4" creationId="{27A4678F-8021-4759-A45A-7C98BE972940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6" creationId="{71B4FEFE-C8D2-400A-9FB0-887D1AB00349}"/>
          </ac:picMkLst>
        </pc:picChg>
        <pc:picChg chg="add mo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8" creationId="{E095C9D2-06CA-4DFA-963A-3453FD7D2EEC}"/>
          </ac:picMkLst>
        </pc:picChg>
      </pc:sldChg>
    </pc:docChg>
  </pc:docChgLst>
  <pc:docChgLst>
    <pc:chgData name="Michał Pyclik" userId="6d1d9512d460d1ef" providerId="LiveId" clId="{6E19DD92-1304-4EB8-9313-7B549B694F39}"/>
    <pc:docChg chg="undo custSel addSld delSld modSld sldOrd">
      <pc:chgData name="Michał Pyclik" userId="6d1d9512d460d1ef" providerId="LiveId" clId="{6E19DD92-1304-4EB8-9313-7B549B694F39}" dt="2021-02-24T15:41:43.358" v="2005" actId="20577"/>
      <pc:docMkLst>
        <pc:docMk/>
      </pc:docMkLst>
      <pc:sldChg chg="addSp delSp modSp mod">
        <pc:chgData name="Michał Pyclik" userId="6d1d9512d460d1ef" providerId="LiveId" clId="{6E19DD92-1304-4EB8-9313-7B549B694F39}" dt="2021-02-24T14:58:37.332" v="42" actId="26606"/>
        <pc:sldMkLst>
          <pc:docMk/>
          <pc:sldMk cId="199776037" sldId="256"/>
        </pc:sldMkLst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9" creationId="{AC8EEB0F-BA72-49AC-956F-331B60FDE79E}"/>
          </ac:spMkLst>
        </pc:spChg>
        <pc:spChg chg="ad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71" creationId="{AC8EEB0F-BA72-49AC-956F-331B60FDE79E}"/>
          </ac:spMkLst>
        </pc:spChg>
        <pc:grpChg chg="del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11" creationId="{FB8CE58F-407C-497E-B723-21FD8C6D35E4}"/>
          </ac:grpSpMkLst>
        </pc:grpChg>
        <pc:grpChg chg="add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73" creationId="{FB8CE58F-407C-497E-B723-21FD8C6D35E4}"/>
          </ac:grpSpMkLst>
        </pc:grpChg>
        <pc:picChg chg="del">
          <ac:chgData name="Michał Pyclik" userId="6d1d9512d460d1ef" providerId="LiveId" clId="{6E19DD92-1304-4EB8-9313-7B549B694F39}" dt="2021-02-24T14:58:29.866" v="40" actId="478"/>
          <ac:picMkLst>
            <pc:docMk/>
            <pc:sldMk cId="199776037" sldId="256"/>
            <ac:picMk id="4" creationId="{5FCBABA0-4D78-4BD7-9744-6A51868F737F}"/>
          </ac:picMkLst>
        </pc:picChg>
        <pc:picChg chg="add mod ord">
          <ac:chgData name="Michał Pyclik" userId="6d1d9512d460d1ef" providerId="LiveId" clId="{6E19DD92-1304-4EB8-9313-7B549B694F39}" dt="2021-02-24T14:58:37.332" v="42" actId="26606"/>
          <ac:picMkLst>
            <pc:docMk/>
            <pc:sldMk cId="199776037" sldId="256"/>
            <ac:picMk id="3074" creationId="{5DFAB32B-0870-4314-92AB-06595DFF34EE}"/>
          </ac:picMkLst>
        </pc:picChg>
      </pc:sldChg>
      <pc:sldChg chg="addSp delSp modSp mod setBg">
        <pc:chgData name="Michał Pyclik" userId="6d1d9512d460d1ef" providerId="LiveId" clId="{6E19DD92-1304-4EB8-9313-7B549B694F39}" dt="2021-02-24T15:12:08.698" v="309" actId="14100"/>
        <pc:sldMkLst>
          <pc:docMk/>
          <pc:sldMk cId="427505811" sldId="257"/>
        </pc:sldMkLst>
        <pc:spChg chg="mod">
          <ac:chgData name="Michał Pyclik" userId="6d1d9512d460d1ef" providerId="LiveId" clId="{6E19DD92-1304-4EB8-9313-7B549B694F39}" dt="2021-02-24T15:11:54.706" v="307" actId="1076"/>
          <ac:spMkLst>
            <pc:docMk/>
            <pc:sldMk cId="427505811" sldId="257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12:08.698" v="309" actId="14100"/>
          <ac:spMkLst>
            <pc:docMk/>
            <pc:sldMk cId="427505811" sldId="257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4:59:46.432" v="44" actId="26606"/>
          <ac:spMkLst>
            <pc:docMk/>
            <pc:sldMk cId="427505811" sldId="257"/>
            <ac:spMk id="8" creationId="{C51A08AC-F796-409C-AD97-8B476289EC51}"/>
          </ac:spMkLst>
        </pc:spChg>
        <pc:spChg chg="add">
          <ac:chgData name="Michał Pyclik" userId="6d1d9512d460d1ef" providerId="LiveId" clId="{6E19DD92-1304-4EB8-9313-7B549B694F39}" dt="2021-02-24T14:59:46.438" v="45" actId="26606"/>
          <ac:spMkLst>
            <pc:docMk/>
            <pc:sldMk cId="427505811" sldId="257"/>
            <ac:spMk id="16" creationId="{593B4D24-F4A8-4141-A20A-E0575D199633}"/>
          </ac:spMkLst>
        </pc:spChg>
        <pc:grpChg chg="add del">
          <ac:chgData name="Michał Pyclik" userId="6d1d9512d460d1ef" providerId="LiveId" clId="{6E19DD92-1304-4EB8-9313-7B549B694F39}" dt="2021-02-24T14:59:46.432" v="44" actId="26606"/>
          <ac:grpSpMkLst>
            <pc:docMk/>
            <pc:sldMk cId="427505811" sldId="257"/>
            <ac:grpSpMk id="10" creationId="{1E1B312B-4E9A-405C-9CE8-10325438035E}"/>
          </ac:grpSpMkLst>
        </pc:grpChg>
        <pc:grpChg chg="add">
          <ac:chgData name="Michał Pyclik" userId="6d1d9512d460d1ef" providerId="LiveId" clId="{6E19DD92-1304-4EB8-9313-7B549B694F39}" dt="2021-02-24T14:59:46.438" v="45" actId="26606"/>
          <ac:grpSpMkLst>
            <pc:docMk/>
            <pc:sldMk cId="427505811" sldId="257"/>
            <ac:grpSpMk id="17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12:48.009" v="312" actId="2696"/>
        <pc:sldMkLst>
          <pc:docMk/>
          <pc:sldMk cId="2681646407" sldId="258"/>
        </pc:sldMkLst>
      </pc:sldChg>
      <pc:sldChg chg="del">
        <pc:chgData name="Michał Pyclik" userId="6d1d9512d460d1ef" providerId="LiveId" clId="{6E19DD92-1304-4EB8-9313-7B549B694F39}" dt="2021-02-24T15:17:19.213" v="767" actId="2696"/>
        <pc:sldMkLst>
          <pc:docMk/>
          <pc:sldMk cId="1679203008" sldId="259"/>
        </pc:sldMkLst>
      </pc:sldChg>
      <pc:sldChg chg="addSp delSp modSp mod setBg">
        <pc:chgData name="Michał Pyclik" userId="6d1d9512d460d1ef" providerId="LiveId" clId="{6E19DD92-1304-4EB8-9313-7B549B694F39}" dt="2021-02-24T15:27:35.985" v="1556" actId="26606"/>
        <pc:sldMkLst>
          <pc:docMk/>
          <pc:sldMk cId="314616154" sldId="260"/>
        </pc:sldMkLst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7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9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41" creationId="{AC4CE3C4-3600-4353-9FE1-B32D06BEF02B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0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1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2" creationId="{0BA56A81-C9DD-4EBA-9E13-32FFB51CFD45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3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6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8" creationId="{AC4CE3C4-3600-4353-9FE1-B32D06BEF02B}"/>
          </ac:spMkLst>
        </pc:spChg>
        <pc:picChg chg="add mod ord">
          <ac:chgData name="Michał Pyclik" userId="6d1d9512d460d1ef" providerId="LiveId" clId="{6E19DD92-1304-4EB8-9313-7B549B694F39}" dt="2021-02-24T15:27:35.985" v="1556" actId="26606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 setBg">
        <pc:chgData name="Michał Pyclik" userId="6d1d9512d460d1ef" providerId="LiveId" clId="{6E19DD92-1304-4EB8-9313-7B549B694F39}" dt="2021-02-24T15:27:31.680" v="1555" actId="26606"/>
        <pc:sldMkLst>
          <pc:docMk/>
          <pc:sldMk cId="103104052" sldId="261"/>
        </pc:sldMkLst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5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7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9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31.680" v="1555" actId="26606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 setBg">
        <pc:chgData name="Michał Pyclik" userId="6d1d9512d460d1ef" providerId="LiveId" clId="{6E19DD92-1304-4EB8-9313-7B549B694F39}" dt="2021-02-24T15:26:50.592" v="1552" actId="20577"/>
        <pc:sldMkLst>
          <pc:docMk/>
          <pc:sldMk cId="1091301122" sldId="262"/>
        </pc:sldMkLst>
        <pc:spChg chg="mo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6:50.592" v="1552" actId="20577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8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9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0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6:12.346" v="1439" actId="26606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modSp mod setBg">
        <pc:chgData name="Michał Pyclik" userId="6d1d9512d460d1ef" providerId="LiveId" clId="{6E19DD92-1304-4EB8-9313-7B549B694F39}" dt="2021-02-24T15:27:27.763" v="1554" actId="26606"/>
        <pc:sldMkLst>
          <pc:docMk/>
          <pc:sldMk cId="2894678696" sldId="263"/>
        </pc:sldMkLst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7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27.763" v="1554" actId="26606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modSp mod setBg">
        <pc:chgData name="Michał Pyclik" userId="6d1d9512d460d1ef" providerId="LiveId" clId="{6E19DD92-1304-4EB8-9313-7B549B694F39}" dt="2021-02-24T15:29:14.184" v="1567" actId="12269"/>
        <pc:sldMkLst>
          <pc:docMk/>
          <pc:sldMk cId="1456562769" sldId="264"/>
        </pc:sldMkLst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3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7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 modGraphic">
          <ac:chgData name="Michał Pyclik" userId="6d1d9512d460d1ef" providerId="LiveId" clId="{6E19DD92-1304-4EB8-9313-7B549B694F39}" dt="2021-02-24T15:29:14.184" v="1567" actId="12269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6E19DD92-1304-4EB8-9313-7B549B694F39}" dt="2021-02-24T15:28:56.643" v="1562" actId="26606"/>
          <ac:picMkLst>
            <pc:docMk/>
            <pc:sldMk cId="1456562769" sldId="264"/>
            <ac:picMk id="8194" creationId="{9AF59C6A-B73C-4C6E-82D6-A7A3F9E4770D}"/>
          </ac:picMkLst>
        </pc:picChg>
        <pc:cxnChg chg="add">
          <ac:chgData name="Michał Pyclik" userId="6d1d9512d460d1ef" providerId="LiveId" clId="{6E19DD92-1304-4EB8-9313-7B549B694F39}" dt="2021-02-24T15:28:56.643" v="1562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modSp mod">
        <pc:chgData name="Michał Pyclik" userId="6d1d9512d460d1ef" providerId="LiveId" clId="{6E19DD92-1304-4EB8-9313-7B549B694F39}" dt="2021-02-24T15:32:34.504" v="1869" actId="20577"/>
        <pc:sldMkLst>
          <pc:docMk/>
          <pc:sldMk cId="1956540647" sldId="265"/>
        </pc:sldMkLst>
        <pc:spChg chg="mod">
          <ac:chgData name="Michał Pyclik" userId="6d1d9512d460d1ef" providerId="LiveId" clId="{6E19DD92-1304-4EB8-9313-7B549B694F39}" dt="2021-02-24T15:32:34.504" v="1869" actId="20577"/>
          <ac:spMkLst>
            <pc:docMk/>
            <pc:sldMk cId="1956540647" sldId="265"/>
            <ac:spMk id="3" creationId="{007B9C8C-EAF8-4707-B0F9-527724A60E6B}"/>
          </ac:spMkLst>
        </pc:spChg>
      </pc:sldChg>
      <pc:sldChg chg="modSp mod">
        <pc:chgData name="Michał Pyclik" userId="6d1d9512d460d1ef" providerId="LiveId" clId="{6E19DD92-1304-4EB8-9313-7B549B694F39}" dt="2021-02-24T15:33:17.524" v="1944" actId="20577"/>
        <pc:sldMkLst>
          <pc:docMk/>
          <pc:sldMk cId="2797705828" sldId="266"/>
        </pc:sldMkLst>
        <pc:spChg chg="mod">
          <ac:chgData name="Michał Pyclik" userId="6d1d9512d460d1ef" providerId="LiveId" clId="{6E19DD92-1304-4EB8-9313-7B549B694F39}" dt="2021-02-24T15:33:17.524" v="1944" actId="20577"/>
          <ac:spMkLst>
            <pc:docMk/>
            <pc:sldMk cId="2797705828" sldId="266"/>
            <ac:spMk id="3" creationId="{007B9C8C-EAF8-4707-B0F9-527724A60E6B}"/>
          </ac:spMkLst>
        </pc:spChg>
      </pc:sldChg>
      <pc:sldChg chg="addSp modSp mod">
        <pc:chgData name="Michał Pyclik" userId="6d1d9512d460d1ef" providerId="LiveId" clId="{6E19DD92-1304-4EB8-9313-7B549B694F39}" dt="2021-02-24T15:34:17.527" v="1951" actId="1076"/>
        <pc:sldMkLst>
          <pc:docMk/>
          <pc:sldMk cId="1992050714" sldId="268"/>
        </pc:sldMkLst>
        <pc:graphicFrameChg chg="mod">
          <ac:chgData name="Michał Pyclik" userId="6d1d9512d460d1ef" providerId="LiveId" clId="{6E19DD92-1304-4EB8-9313-7B549B694F39}" dt="2021-02-24T15:34:14.863" v="1950" actId="1076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picChg chg="add mod">
          <ac:chgData name="Michał Pyclik" userId="6d1d9512d460d1ef" providerId="LiveId" clId="{6E19DD92-1304-4EB8-9313-7B549B694F39}" dt="2021-02-24T15:34:17.527" v="1951" actId="1076"/>
          <ac:picMkLst>
            <pc:docMk/>
            <pc:sldMk cId="1992050714" sldId="268"/>
            <ac:picMk id="9218" creationId="{C16A4228-8299-44E9-A989-C72A683BA5B3}"/>
          </ac:picMkLst>
        </pc:picChg>
      </pc:sldChg>
      <pc:sldChg chg="modSp mod">
        <pc:chgData name="Michał Pyclik" userId="6d1d9512d460d1ef" providerId="LiveId" clId="{6E19DD92-1304-4EB8-9313-7B549B694F39}" dt="2021-02-24T15:30:50.795" v="1759" actId="20577"/>
        <pc:sldMkLst>
          <pc:docMk/>
          <pc:sldMk cId="3071669981" sldId="269"/>
        </pc:sldMkLst>
        <pc:spChg chg="mod">
          <ac:chgData name="Michał Pyclik" userId="6d1d9512d460d1ef" providerId="LiveId" clId="{6E19DD92-1304-4EB8-9313-7B549B694F39}" dt="2021-02-24T15:30:50.795" v="1759" actId="20577"/>
          <ac:spMkLst>
            <pc:docMk/>
            <pc:sldMk cId="3071669981" sldId="269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6E19DD92-1304-4EB8-9313-7B549B694F39}" dt="2021-02-24T14:57:47.356" v="36" actId="26606"/>
        <pc:sldMkLst>
          <pc:docMk/>
          <pc:sldMk cId="2462981813" sldId="270"/>
        </pc:sldMkLst>
        <pc:spChg chg="or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7:47.356" v="36" actId="26606"/>
          <ac:picMkLst>
            <pc:docMk/>
            <pc:sldMk cId="2462981813" sldId="270"/>
            <ac:picMk id="3" creationId="{7CDBBB00-4078-41C8-8B9C-79FE5246DC32}"/>
          </ac:picMkLst>
        </pc:picChg>
        <pc:picChg chg="del">
          <ac:chgData name="Michał Pyclik" userId="6d1d9512d460d1ef" providerId="LiveId" clId="{6E19DD92-1304-4EB8-9313-7B549B694F39}" dt="2021-02-24T14:57:42.558" v="34" actId="478"/>
          <ac:picMkLst>
            <pc:docMk/>
            <pc:sldMk cId="2462981813" sldId="270"/>
            <ac:picMk id="1026" creationId="{41CF04A6-BE0D-43A6-B1A1-C6A294161429}"/>
          </ac:picMkLst>
        </pc:picChg>
      </pc:sldChg>
      <pc:sldChg chg="addSp delSp modSp mod">
        <pc:chgData name="Michał Pyclik" userId="6d1d9512d460d1ef" providerId="LiveId" clId="{6E19DD92-1304-4EB8-9313-7B549B694F39}" dt="2021-02-24T14:58:12.794" v="39" actId="26606"/>
        <pc:sldMkLst>
          <pc:docMk/>
          <pc:sldMk cId="722408508" sldId="271"/>
        </pc:sldMkLst>
        <pc:spChg chg="or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8:12.794" v="39" actId="26606"/>
          <ac:picMkLst>
            <pc:docMk/>
            <pc:sldMk cId="722408508" sldId="271"/>
            <ac:picMk id="2" creationId="{F03B3898-7893-4713-A680-74B8FA713A53}"/>
          </ac:picMkLst>
        </pc:picChg>
        <pc:picChg chg="del">
          <ac:chgData name="Michał Pyclik" userId="6d1d9512d460d1ef" providerId="LiveId" clId="{6E19DD92-1304-4EB8-9313-7B549B694F39}" dt="2021-02-24T14:57:59.074" v="37" actId="478"/>
          <ac:picMkLst>
            <pc:docMk/>
            <pc:sldMk cId="722408508" sldId="271"/>
            <ac:picMk id="2050" creationId="{FCE9F55E-E7C7-463C-985F-9798607F51BD}"/>
          </ac:picMkLst>
        </pc:picChg>
      </pc:sldChg>
      <pc:sldChg chg="addSp modSp mod setBg">
        <pc:chgData name="Michał Pyclik" userId="6d1d9512d460d1ef" providerId="LiveId" clId="{6E19DD92-1304-4EB8-9313-7B549B694F39}" dt="2021-02-24T15:36:03.978" v="1970" actId="27636"/>
        <pc:sldMkLst>
          <pc:docMk/>
          <pc:sldMk cId="2198100599" sldId="272"/>
        </pc:sldMkLst>
        <pc:spChg chg="mo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36:03.978" v="1970" actId="27636"/>
          <ac:spMkLst>
            <pc:docMk/>
            <pc:sldMk cId="2198100599" sldId="272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8" creationId="{593B4D24-F4A8-4141-A20A-E0575D199633}"/>
          </ac:spMkLst>
        </pc:spChg>
        <pc:grpChg chg="add">
          <ac:chgData name="Michał Pyclik" userId="6d1d9512d460d1ef" providerId="LiveId" clId="{6E19DD92-1304-4EB8-9313-7B549B694F39}" dt="2021-02-24T15:35:29.706" v="1958" actId="26606"/>
          <ac:grpSpMkLst>
            <pc:docMk/>
            <pc:sldMk cId="2198100599" sldId="272"/>
            <ac:grpSpMk id="10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744804641" sldId="273"/>
        </pc:sldMkLst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1056029615" sldId="274"/>
        </pc:sldMkLst>
      </pc:sldChg>
      <pc:sldChg chg="modSp mod ord">
        <pc:chgData name="Michał Pyclik" userId="6d1d9512d460d1ef" providerId="LiveId" clId="{6E19DD92-1304-4EB8-9313-7B549B694F39}" dt="2021-02-24T15:41:43.358" v="2005" actId="20577"/>
        <pc:sldMkLst>
          <pc:docMk/>
          <pc:sldMk cId="2427461018" sldId="275"/>
        </pc:sldMkLst>
        <pc:spChg chg="mod">
          <ac:chgData name="Michał Pyclik" userId="6d1d9512d460d1ef" providerId="LiveId" clId="{6E19DD92-1304-4EB8-9313-7B549B694F39}" dt="2021-02-24T15:41:43.358" v="200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6:57.257" v="765" actId="20577"/>
        <pc:sldMkLst>
          <pc:docMk/>
          <pc:sldMk cId="2894607368" sldId="276"/>
        </pc:sldMkLst>
        <pc:spChg chg="mod">
          <ac:chgData name="Michał Pyclik" userId="6d1d9512d460d1ef" providerId="LiveId" clId="{6E19DD92-1304-4EB8-9313-7B549B694F39}" dt="2021-02-24T15:16:57.257" v="765" actId="20577"/>
          <ac:spMkLst>
            <pc:docMk/>
            <pc:sldMk cId="2894607368" sldId="276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9:53.337" v="1184" actId="20577"/>
        <pc:sldMkLst>
          <pc:docMk/>
          <pc:sldMk cId="68387618" sldId="277"/>
        </pc:sldMkLst>
        <pc:spChg chg="mod">
          <ac:chgData name="Michał Pyclik" userId="6d1d9512d460d1ef" providerId="LiveId" clId="{6E19DD92-1304-4EB8-9313-7B549B694F39}" dt="2021-02-24T15:19:53.337" v="1184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8:16.998" v="1983" actId="27636"/>
        <pc:sldMkLst>
          <pc:docMk/>
          <pc:sldMk cId="800301828" sldId="278"/>
        </pc:sldMkLst>
        <pc:spChg chg="mod">
          <ac:chgData name="Michał Pyclik" userId="6d1d9512d460d1ef" providerId="LiveId" clId="{6E19DD92-1304-4EB8-9313-7B549B694F39}" dt="2021-02-24T15:38:16.998" v="1983" actId="27636"/>
          <ac:spMkLst>
            <pc:docMk/>
            <pc:sldMk cId="800301828" sldId="278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9:56.210" v="1987" actId="12"/>
        <pc:sldMkLst>
          <pc:docMk/>
          <pc:sldMk cId="268363557" sldId="279"/>
        </pc:sldMkLst>
        <pc:spChg chg="mod">
          <ac:chgData name="Michał Pyclik" userId="6d1d9512d460d1ef" providerId="LiveId" clId="{6E19DD92-1304-4EB8-9313-7B549B694F39}" dt="2021-02-24T15:39:56.210" v="1987" actId="12"/>
          <ac:spMkLst>
            <pc:docMk/>
            <pc:sldMk cId="268363557" sldId="279"/>
            <ac:spMk id="3" creationId="{007B9C8C-EAF8-4707-B0F9-527724A60E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8630919C-4CF5-45D4-B5ED-5781F4437A1C}" type="pres">
      <dgm:prSet presAssocID="{FA3F57DB-C9B0-43A1-84EE-8B30911F67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75B50CF-FA35-4532-ADA3-9221071447FF}" type="pres">
      <dgm:prSet presAssocID="{A33F4B5C-77BE-4DFA-A7B5-FFCD696CBAEC}" presName="vertOne" presStyleCnt="0"/>
      <dgm:spPr/>
    </dgm:pt>
    <dgm:pt modelId="{B9C37FDD-9536-4748-8750-50BC73CC6438}" type="pres">
      <dgm:prSet presAssocID="{A33F4B5C-77BE-4DFA-A7B5-FFCD696CBAE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86B2A61-89C1-4F3B-8730-FBB008CF37A1}" type="pres">
      <dgm:prSet presAssocID="{A33F4B5C-77BE-4DFA-A7B5-FFCD696CBAEC}" presName="horzOne" presStyleCnt="0"/>
      <dgm:spPr/>
    </dgm:pt>
    <dgm:pt modelId="{B280454A-0A10-4019-8ACE-FB44EC3708A0}" type="pres">
      <dgm:prSet presAssocID="{BFEA5C43-F262-43B8-8E47-1ABD93BB1700}" presName="sibSpaceOne" presStyleCnt="0"/>
      <dgm:spPr/>
    </dgm:pt>
    <dgm:pt modelId="{4DCA76AE-3A45-4F4C-9DCB-A188EFFA7BA9}" type="pres">
      <dgm:prSet presAssocID="{21E98624-D5F6-49D4-BCD7-13091CF98FC6}" presName="vertOne" presStyleCnt="0"/>
      <dgm:spPr/>
    </dgm:pt>
    <dgm:pt modelId="{6FA5FBCF-3527-4923-930E-D4460821B064}" type="pres">
      <dgm:prSet presAssocID="{21E98624-D5F6-49D4-BCD7-13091CF98FC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5CA1C7-BADA-4F29-AE40-BB864BBA816B}" type="pres">
      <dgm:prSet presAssocID="{21E98624-D5F6-49D4-BCD7-13091CF98FC6}" presName="horzOne" presStyleCnt="0"/>
      <dgm:spPr/>
    </dgm:pt>
    <dgm:pt modelId="{052123FA-C62E-434A-9830-07890CE1E43F}" type="pres">
      <dgm:prSet presAssocID="{28C1D47B-17A7-4763-B1EC-0DA3EFE0F737}" presName="sibSpaceOne" presStyleCnt="0"/>
      <dgm:spPr/>
    </dgm:pt>
    <dgm:pt modelId="{6B270B01-A52E-44A5-A74C-46D02912F608}" type="pres">
      <dgm:prSet presAssocID="{99FAF286-F904-40CF-A22B-0BDC81B8FA03}" presName="vertOne" presStyleCnt="0"/>
      <dgm:spPr/>
    </dgm:pt>
    <dgm:pt modelId="{CC6A6712-A711-4ECB-8900-1E752E4473AE}" type="pres">
      <dgm:prSet presAssocID="{99FAF286-F904-40CF-A22B-0BDC81B8FA0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DD3671-D3C3-4173-94B2-F825497D884E}" type="pres">
      <dgm:prSet presAssocID="{99FAF286-F904-40CF-A22B-0BDC81B8FA03}" presName="horzOne" presStyleCnt="0"/>
      <dgm:spPr/>
    </dgm:pt>
    <dgm:pt modelId="{4EAEFEC8-CA9B-4E05-8335-C1D2EDE11280}" type="pres">
      <dgm:prSet presAssocID="{4140DC81-5958-4BBC-9139-025A37EBCB94}" presName="sibSpaceOne" presStyleCnt="0"/>
      <dgm:spPr/>
    </dgm:pt>
    <dgm:pt modelId="{C297B1F4-5E74-4096-B57C-B4E285D1B089}" type="pres">
      <dgm:prSet presAssocID="{5670F065-A683-4E26-AFFC-4DA158073084}" presName="vertOne" presStyleCnt="0"/>
      <dgm:spPr/>
    </dgm:pt>
    <dgm:pt modelId="{98C736EE-2F02-4A0D-A307-C82AE543C95A}" type="pres">
      <dgm:prSet presAssocID="{5670F065-A683-4E26-AFFC-4DA15807308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B7F11D-2F9A-40A2-A618-7841F8D2635D}" type="pres">
      <dgm:prSet presAssocID="{5670F065-A683-4E26-AFFC-4DA158073084}" presName="horzOne" presStyleCnt="0"/>
      <dgm:spPr/>
    </dgm:pt>
  </dgm:ptLst>
  <dgm:cxnLst>
    <dgm:cxn modelId="{1DDE7DE8-0BB1-4758-86C0-33562C1454F5}" type="presOf" srcId="{21E98624-D5F6-49D4-BCD7-13091CF98FC6}" destId="{6FA5FBCF-3527-4923-930E-D4460821B064}" srcOrd="0" destOrd="0" presId="urn:microsoft.com/office/officeart/2005/8/layout/hierarchy4"/>
    <dgm:cxn modelId="{BD9AE4AE-E640-4869-B435-4A8FED66A713}" type="presOf" srcId="{A33F4B5C-77BE-4DFA-A7B5-FFCD696CBAEC}" destId="{B9C37FDD-9536-4748-8750-50BC73CC6438}" srcOrd="0" destOrd="0" presId="urn:microsoft.com/office/officeart/2005/8/layout/hierarchy4"/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25122FE7-4E5D-4BDE-AA54-2C1E7AEC3490}" type="presOf" srcId="{5670F065-A683-4E26-AFFC-4DA158073084}" destId="{98C736EE-2F02-4A0D-A307-C82AE543C95A}" srcOrd="0" destOrd="0" presId="urn:microsoft.com/office/officeart/2005/8/layout/hierarchy4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8BDC0993-27A5-47BE-926A-2A6E906A9344}" type="presOf" srcId="{99FAF286-F904-40CF-A22B-0BDC81B8FA03}" destId="{CC6A6712-A711-4ECB-8900-1E752E4473AE}" srcOrd="0" destOrd="0" presId="urn:microsoft.com/office/officeart/2005/8/layout/hierarchy4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9A7F5C4E-FEE3-47C1-888A-C2C47EA90CC5}" type="presOf" srcId="{FA3F57DB-C9B0-43A1-84EE-8B30911F678D}" destId="{8630919C-4CF5-45D4-B5ED-5781F4437A1C}" srcOrd="0" destOrd="0" presId="urn:microsoft.com/office/officeart/2005/8/layout/hierarchy4"/>
    <dgm:cxn modelId="{8F457EAA-E15B-404D-8551-DFA80B335A95}" type="presParOf" srcId="{8630919C-4CF5-45D4-B5ED-5781F4437A1C}" destId="{375B50CF-FA35-4532-ADA3-9221071447FF}" srcOrd="0" destOrd="0" presId="urn:microsoft.com/office/officeart/2005/8/layout/hierarchy4"/>
    <dgm:cxn modelId="{F3CFD92C-7450-4931-AA44-62802AEA3789}" type="presParOf" srcId="{375B50CF-FA35-4532-ADA3-9221071447FF}" destId="{B9C37FDD-9536-4748-8750-50BC73CC6438}" srcOrd="0" destOrd="0" presId="urn:microsoft.com/office/officeart/2005/8/layout/hierarchy4"/>
    <dgm:cxn modelId="{D4E50366-746C-4E7F-A0C5-CA97D592C61B}" type="presParOf" srcId="{375B50CF-FA35-4532-ADA3-9221071447FF}" destId="{686B2A61-89C1-4F3B-8730-FBB008CF37A1}" srcOrd="1" destOrd="0" presId="urn:microsoft.com/office/officeart/2005/8/layout/hierarchy4"/>
    <dgm:cxn modelId="{3F896725-D71A-4A07-B410-8446298C2103}" type="presParOf" srcId="{8630919C-4CF5-45D4-B5ED-5781F4437A1C}" destId="{B280454A-0A10-4019-8ACE-FB44EC3708A0}" srcOrd="1" destOrd="0" presId="urn:microsoft.com/office/officeart/2005/8/layout/hierarchy4"/>
    <dgm:cxn modelId="{F9904D6B-870C-4C41-A094-BF9104CEADDA}" type="presParOf" srcId="{8630919C-4CF5-45D4-B5ED-5781F4437A1C}" destId="{4DCA76AE-3A45-4F4C-9DCB-A188EFFA7BA9}" srcOrd="2" destOrd="0" presId="urn:microsoft.com/office/officeart/2005/8/layout/hierarchy4"/>
    <dgm:cxn modelId="{74A432F8-C8E2-4B42-B112-C569C62EABD7}" type="presParOf" srcId="{4DCA76AE-3A45-4F4C-9DCB-A188EFFA7BA9}" destId="{6FA5FBCF-3527-4923-930E-D4460821B064}" srcOrd="0" destOrd="0" presId="urn:microsoft.com/office/officeart/2005/8/layout/hierarchy4"/>
    <dgm:cxn modelId="{4B3EEB7F-0D0A-4213-BFCE-5EDB0C3B41A9}" type="presParOf" srcId="{4DCA76AE-3A45-4F4C-9DCB-A188EFFA7BA9}" destId="{EA5CA1C7-BADA-4F29-AE40-BB864BBA816B}" srcOrd="1" destOrd="0" presId="urn:microsoft.com/office/officeart/2005/8/layout/hierarchy4"/>
    <dgm:cxn modelId="{43409C76-5E8B-44C8-9330-160428E7CAF2}" type="presParOf" srcId="{8630919C-4CF5-45D4-B5ED-5781F4437A1C}" destId="{052123FA-C62E-434A-9830-07890CE1E43F}" srcOrd="3" destOrd="0" presId="urn:microsoft.com/office/officeart/2005/8/layout/hierarchy4"/>
    <dgm:cxn modelId="{3485B6B2-5491-4A9F-BF03-CC83FFBA79DC}" type="presParOf" srcId="{8630919C-4CF5-45D4-B5ED-5781F4437A1C}" destId="{6B270B01-A52E-44A5-A74C-46D02912F608}" srcOrd="4" destOrd="0" presId="urn:microsoft.com/office/officeart/2005/8/layout/hierarchy4"/>
    <dgm:cxn modelId="{9F9AACC2-1975-4D9D-AB6C-1A16F2BF4D23}" type="presParOf" srcId="{6B270B01-A52E-44A5-A74C-46D02912F608}" destId="{CC6A6712-A711-4ECB-8900-1E752E4473AE}" srcOrd="0" destOrd="0" presId="urn:microsoft.com/office/officeart/2005/8/layout/hierarchy4"/>
    <dgm:cxn modelId="{D809D8B7-6AFB-4ACE-8650-1984858DB576}" type="presParOf" srcId="{6B270B01-A52E-44A5-A74C-46D02912F608}" destId="{05DD3671-D3C3-4173-94B2-F825497D884E}" srcOrd="1" destOrd="0" presId="urn:microsoft.com/office/officeart/2005/8/layout/hierarchy4"/>
    <dgm:cxn modelId="{DB5A7ABF-69E2-490A-9391-CE7767D2AE6B}" type="presParOf" srcId="{8630919C-4CF5-45D4-B5ED-5781F4437A1C}" destId="{4EAEFEC8-CA9B-4E05-8335-C1D2EDE11280}" srcOrd="5" destOrd="0" presId="urn:microsoft.com/office/officeart/2005/8/layout/hierarchy4"/>
    <dgm:cxn modelId="{53A3C88F-933A-4721-95C4-55C3C387120B}" type="presParOf" srcId="{8630919C-4CF5-45D4-B5ED-5781F4437A1C}" destId="{C297B1F4-5E74-4096-B57C-B4E285D1B089}" srcOrd="6" destOrd="0" presId="urn:microsoft.com/office/officeart/2005/8/layout/hierarchy4"/>
    <dgm:cxn modelId="{7F7BA379-E556-447F-9EB3-1CF39ACBE68C}" type="presParOf" srcId="{C297B1F4-5E74-4096-B57C-B4E285D1B089}" destId="{98C736EE-2F02-4A0D-A307-C82AE543C95A}" srcOrd="0" destOrd="0" presId="urn:microsoft.com/office/officeart/2005/8/layout/hierarchy4"/>
    <dgm:cxn modelId="{4592974E-DC9A-483F-A30E-5946954CEBDD}" type="presParOf" srcId="{C297B1F4-5E74-4096-B57C-B4E285D1B089}" destId="{BFB7F11D-2F9A-40A2-A618-7841F8D263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zadzone.pl/a/kwiaty-w-domu-jako-element-dekoracyjny-19212.html" TargetMode="External"/><Relationship Id="rId3" Type="http://schemas.openxmlformats.org/officeDocument/2006/relationships/hyperlink" Target="https://www.westwing.pl/inspiration/trendy/modny-styl/suszone-kwiaty/" TargetMode="External"/><Relationship Id="rId7" Type="http://schemas.openxmlformats.org/officeDocument/2006/relationships/hyperlink" Target="https://domodi.pl/trendy/motyw-kwiatowy-jak-nosic-modne-kwiaty-w-2020-zobacz-najlepsze-stylizacje-i-inspiracje-z-wybiegow_3141" TargetMode="External"/><Relationship Id="rId2" Type="http://schemas.openxmlformats.org/officeDocument/2006/relationships/hyperlink" Target="http://www.journal.doc.art.pl/pdf20/art_and_documentation_20_biomedia_marcinia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ura-z-historii-sztuki.pl/ornamenty-i-motywy-dekoracyjne/" TargetMode="External"/><Relationship Id="rId5" Type="http://schemas.openxmlformats.org/officeDocument/2006/relationships/hyperlink" Target="https://floraplus.pl/florystyka/krajowy-raport-z-badania-rynku-kwiatowego-przeprowadzonego-w-polsce-przez-ambasade-krolestwa-niderlandow-w-warszawie-2020-r/" TargetMode="External"/><Relationship Id="rId10" Type="http://schemas.openxmlformats.org/officeDocument/2006/relationships/hyperlink" Target="http://butterfield-reignbeau.blogspot.com/2014/05/symbolika-roslin-w-sztuce.html" TargetMode="External"/><Relationship Id="rId4" Type="http://schemas.openxmlformats.org/officeDocument/2006/relationships/hyperlink" Target="https://florysta24.pl/blog/porady/slownik-florystyczny" TargetMode="External"/><Relationship Id="rId9" Type="http://schemas.openxmlformats.org/officeDocument/2006/relationships/hyperlink" Target="http://www.zsplast.gdynia.pl/historia_sztuki/prezentacje/Ornamenty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Bukiet (dekoracja) – Wikipedia, wolna encyklopedia">
            <a:extLst>
              <a:ext uri="{FF2B5EF4-FFF2-40B4-BE49-F238E27FC236}">
                <a16:creationId xmlns:a16="http://schemas.microsoft.com/office/drawing/2014/main" xmlns="" id="{7DB7A375-B868-468A-8192-AA8785E58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33" r="-1" b="5652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21" y="3870285"/>
            <a:ext cx="3848430" cy="2186393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KWIATY</a:t>
            </a:r>
            <a:endParaRPr lang="pl-P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EF5432-3FB9-43E3-B6A5-700FAD7D3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27" y="6056678"/>
            <a:ext cx="3848429" cy="678633"/>
          </a:xfrm>
        </p:spPr>
        <p:txBody>
          <a:bodyPr anchor="t">
            <a:normAutofit/>
          </a:bodyPr>
          <a:lstStyle/>
          <a:p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materiał zdobniczy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loral SVG kwiatowe ornamenty SVG Floral clipart SVG różane | Etsy">
            <a:extLst>
              <a:ext uri="{FF2B5EF4-FFF2-40B4-BE49-F238E27FC236}">
                <a16:creationId xmlns:a16="http://schemas.microsoft.com/office/drawing/2014/main" xmlns="" id="{84EAB816-E5C9-49DA-89C0-6AAE136F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46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4929165"/>
              </p:ext>
            </p:extLst>
          </p:nvPr>
        </p:nvGraphicFramePr>
        <p:xfrm>
          <a:off x="3143535" y="1603375"/>
          <a:ext cx="567824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284656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Kwiaty od zawsze towarzyszyły człowiekowi – wykorzystywane były do realizowania potrze społecznych, kulturalnych czy instrumentalnych. W cywilizacji wyłoniły się dwa biegunowe podejścia do kwiatu. W kulturze zachodniej kwiaty cięte traktujemy jako świadectwo ulotności życia. Kwiaty „są zawieszone między życiem a śmiercią. Charakter i odbiór materiału roślinnego w kulturze wschodniej  jest przeciwieństwem kultury Zachodu, bowiem projekt kompozycji roślinnej ma być ekspresją nie samych kwiatów, lecz ich roślinnej dynamiki i żywotności.</a:t>
            </a:r>
            <a:br>
              <a:rPr lang="pl-PL" sz="1500" dirty="0"/>
            </a:br>
            <a:r>
              <a:rPr lang="pl-PL" sz="1500" dirty="0"/>
              <a:t>W tym kontekście warto zwrócić uwagę również na kompozycje z suszonych kwiatów, które powracają do wnętrz. Gałązki, słomki, trawy i kwiaty są coraz popularniejszą dekoracją. </a:t>
            </a:r>
          </a:p>
        </p:txBody>
      </p:sp>
    </p:spTree>
    <p:extLst>
      <p:ext uri="{BB962C8B-B14F-4D97-AF65-F5344CB8AC3E}">
        <p14:creationId xmlns=""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43982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Słowniczek pojęć z zakresu dekoracji kwiatowych: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Autocorso</a:t>
            </a:r>
            <a:r>
              <a:rPr lang="pl-PL" sz="1500" dirty="0"/>
              <a:t> - jest to element ślubnej dekoracji samochodu, wykonany z gąbki florystycznej, trzymający się na przyssawkach.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Celofan - wykorzystuje się go jako element dekoracyjny w bukietach, będący przezroczystym lub malowanym materiałem foliowym. To także funkcja ochronna przy przenoszeniu kwiatów.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Biedermeier - to dość ciężki, okrągły bukiet, z tworzącym kopułę geometrycznym środkiem, wyznaczonym przez najlepiej rozwinięty kwiat.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Canholder</a:t>
            </a:r>
            <a:r>
              <a:rPr lang="pl-PL" sz="1500" dirty="0"/>
              <a:t> - to mały uchwyt z plastiku, pomocny przy umiejscowieniu świec w kompozycjach florystycznych.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Clip/klips/żółwik - sprężysty zaczep z gąbki florystycznej w plastikowej obudowie, który służy do przytwierdzania dekoracji do ławek w kościele.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Decoupage</a:t>
            </a:r>
            <a:r>
              <a:rPr lang="pl-PL" sz="1500" dirty="0"/>
              <a:t> - jest to zdobnicza technika przyklejania wyciętego wzoru z serwetki papierowej lub papieru, na spreparowaną powierzchnię.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Floret - stosowana zwłaszcza we florystyce funeralnej gąbka florystyczna, z uchwytem w plastikowej obudowie.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Fizelina</a:t>
            </a:r>
            <a:r>
              <a:rPr lang="pl-PL" sz="1500" dirty="0"/>
              <a:t> - włóknina, która powstała z termicznego połączenia włókien syntetycznych, stosowana w bukieciarstwie jako dekoracja.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Garnet</a:t>
            </a:r>
            <a:r>
              <a:rPr lang="pl-PL" sz="1500" dirty="0"/>
              <a:t> - to gąbka florystyczna, w obudowie z plastiku, jednak bez uchwytu.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Gąbka florystyczna - (pianka do kwiatów, pianka florystyczna, kostka florystyczna, cegła florystyczna) - kruche, spienione tworzywo sztuczne, umożliwiające umieszczanie w nim łodyg i inny elementów kwiatowych. Służy do układania kompozycji np. w szklanych naczyniach.</a:t>
            </a:r>
          </a:p>
        </p:txBody>
      </p:sp>
    </p:spTree>
    <p:extLst>
      <p:ext uri="{BB962C8B-B14F-4D97-AF65-F5344CB8AC3E}">
        <p14:creationId xmlns="" xmlns:p14="http://schemas.microsoft.com/office/powerpoint/2010/main" val="87623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439820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 dirty="0">
                <a:solidFill>
                  <a:srgbClr val="666666"/>
                </a:solidFill>
                <a:latin typeface="Roboto Condensed"/>
              </a:rPr>
              <a:t>T</a:t>
            </a:r>
            <a:r>
              <a:rPr lang="pl-PL" sz="1600" b="0" i="0" dirty="0">
                <a:solidFill>
                  <a:srgbClr val="666666"/>
                </a:solidFill>
                <a:effectLst/>
                <a:latin typeface="Roboto Condensed"/>
              </a:rPr>
              <a:t>rend na rośliny doniczkowe i naturalne dekoracje. Przynosi to większe obroty w sprzedaży roślin w wielu sklepach z kwiatami. Klienci są coraz bardziej świadomi zmian klimatycznych i poszukują bardziej ekologicznych alternatyw dla kwiatów ciętych. W tym właśnie kierunku powinny zmierzać kwiaciarnie. Sprzedaż roślin doniczkowych na tarasy, zielone ściany czy wynajem roślin na powierzchnie biurowe staje się coraz bardziej popularna w Polsce.</a:t>
            </a:r>
          </a:p>
          <a:p>
            <a:pPr>
              <a:lnSpc>
                <a:spcPct val="130000"/>
              </a:lnSpc>
            </a:pPr>
            <a:endParaRPr lang="pl-PL" sz="1600" dirty="0">
              <a:solidFill>
                <a:srgbClr val="666666"/>
              </a:solidFill>
              <a:latin typeface="Roboto Condensed"/>
            </a:endParaRPr>
          </a:p>
          <a:p>
            <a:pPr>
              <a:lnSpc>
                <a:spcPct val="130000"/>
              </a:lnSpc>
            </a:pPr>
            <a:r>
              <a:rPr lang="pl-PL" sz="1500" dirty="0"/>
              <a:t>Polscy konsumenci są zdecydowanie otwarci na nowe odmiany kwiatów, nowe trendy, oryginalne pomysły zaobserwowane  w innych krajach, w Internecie lub w czasopismach i oczekują, że znajdą to w swoich kwiaciarniach. Na szczęście obie strony: klienci i kwiaciarnie patrzą w tym samym kierunku.</a:t>
            </a:r>
          </a:p>
        </p:txBody>
      </p:sp>
    </p:spTree>
    <p:extLst>
      <p:ext uri="{BB962C8B-B14F-4D97-AF65-F5344CB8AC3E}">
        <p14:creationId xmlns="" xmlns:p14="http://schemas.microsoft.com/office/powerpoint/2010/main" val="340689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Freeform: Shape 14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BB168F72-A342-4B52-B314-F53AC19A4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66E92082-8FC1-49D3-A908-48C155A81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DF2CC012-05E5-4253-848D-2541E40D1D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xmlns="" id="{556C2996-B60F-44CE-A103-647E99617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xmlns="" id="{7AAC3D99-F527-433D-86CB-3C19B8682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29BB8358-674B-43B4-A5A5-17176D197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3C9C3854-C672-47D2-8FD3-15A88F6CE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4" name="Picture 4" descr="historia sztuki - ornamenty i motywy dekoracyjne">
            <a:extLst>
              <a:ext uri="{FF2B5EF4-FFF2-40B4-BE49-F238E27FC236}">
                <a16:creationId xmlns:a16="http://schemas.microsoft.com/office/drawing/2014/main" xmlns="" id="{27A4678F-8021-4759-A45A-7C98BE972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5" r="21086" b="4"/>
          <a:stretch/>
        </p:blipFill>
        <p:spPr bwMode="auto"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: Shape 164">
            <a:extLst>
              <a:ext uri="{FF2B5EF4-FFF2-40B4-BE49-F238E27FC236}">
                <a16:creationId xmlns:a16="http://schemas.microsoft.com/office/drawing/2014/main" xmlns="" id="{79B0DD84-F9C6-48C3-BA91-5C0FBC81E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xmlns="" id="{B60AD925-C857-4641-888D-DD8B23E2F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xmlns="" id="{BE884327-3F40-4804-B573-A711D5B9B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xmlns="" id="{34E10184-A355-442D-9021-64F93505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xmlns="" id="{5A5984C3-482F-4BE6-A94A-A4BC108D7D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50CB8058-E12E-45F7-807B-A27E83EB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79" y="3749688"/>
            <a:ext cx="6769184" cy="16989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Ornamenty kwiatowe na przestrzeni lat </a:t>
            </a: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xmlns="" id="{C581FA67-1C96-496E-9B66-29EA91621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2" name="Picture 2" descr="historia sztuki - ornamenty i motywy dekoracyjne">
            <a:extLst>
              <a:ext uri="{FF2B5EF4-FFF2-40B4-BE49-F238E27FC236}">
                <a16:creationId xmlns:a16="http://schemas.microsoft.com/office/drawing/2014/main" xmlns="" id="{4B2F307F-F419-40BA-B2FC-3A44DE5B8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8" r="23791" b="5"/>
          <a:stretch/>
        </p:blipFill>
        <p:spPr bwMode="auto">
          <a:xfrm>
            <a:off x="5355046" y="1403729"/>
            <a:ext cx="2508731" cy="2322056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Freeform: Shape 176">
            <a:extLst>
              <a:ext uri="{FF2B5EF4-FFF2-40B4-BE49-F238E27FC236}">
                <a16:creationId xmlns:a16="http://schemas.microsoft.com/office/drawing/2014/main" xmlns="" id="{F2AEA3E5-3383-4A2D-86B0-A1DC81C11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xmlns="" id="{F5BC3D56-7191-4F9F-BE89-BF3E66D0B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48" name="Picture 8" descr="historia sztuki - ornamenty i motywy dekoracyjne">
            <a:extLst>
              <a:ext uri="{FF2B5EF4-FFF2-40B4-BE49-F238E27FC236}">
                <a16:creationId xmlns:a16="http://schemas.microsoft.com/office/drawing/2014/main" xmlns="" id="{E095C9D2-06CA-4DFA-963A-3453FD7D2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60" r="20561" b="4"/>
          <a:stretch/>
        </p:blipFill>
        <p:spPr bwMode="auto"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istoria sztuki - ornamenty i motywy dekoracyjne">
            <a:extLst>
              <a:ext uri="{FF2B5EF4-FFF2-40B4-BE49-F238E27FC236}">
                <a16:creationId xmlns:a16="http://schemas.microsoft.com/office/drawing/2014/main" xmlns="" id="{71B4FEFE-C8D2-400A-9FB0-887D1AB00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34" r="15387" b="-1"/>
          <a:stretch/>
        </p:blipFill>
        <p:spPr bwMode="auto"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16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93177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http://www.journal.doc.art.pl/pdf20/art_and_documentation_20_biomedia_marciniak.pdf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https://www.westwing.pl/inspiration/trendy/modny-styl/suszone-kwiaty/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https://florysta24.pl/blog/porady/slownik-florystyczny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https://floraplus.pl/florystyka/krajowy-raport-z-badania-rynku-kwiatowego-przeprowadzonego-w-polsce-przez-ambasade-krolestwa-niderlandow-w-warszawie-2020-r/</a:t>
            </a:r>
            <a:r>
              <a:rPr lang="pl-PL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6"/>
              </a:rPr>
              <a:t>https://matura-z-historii-sztuki.pl/ornamenty-i-motywy-dekoracyjne/</a:t>
            </a:r>
            <a:r>
              <a:rPr lang="pl-PL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7"/>
              </a:rPr>
              <a:t>https://domodi.pl/trendy/motyw-kwiatowy-jak-nosic-modne-kwiaty-w-2020-zobacz-najlepsze-stylizacje-i-inspiracje-z-wybiegow_3141</a:t>
            </a:r>
            <a:r>
              <a:rPr lang="pl-PL" sz="1500" dirty="0"/>
              <a:t> 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8"/>
              </a:rPr>
              <a:t>http://www.urzadzone.pl/a/kwiaty-w-domu-jako-element-dekoracyjny-19212.html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9"/>
              </a:rPr>
              <a:t>http://www.zsplast.gdynia.pl/historia_sztuki/prezentacje/Ornamenty.pdf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smtClean="0">
                <a:hlinkClick r:id="rId10"/>
              </a:rPr>
              <a:t>http://butterfield-reignbeau.blogspot.com/2014/05/symbolika-roslin-w-sztuce.html</a:t>
            </a:r>
            <a:endParaRPr lang="pl-PL" sz="15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42746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Naklejka dekoracyjna Ornament 71 :: Naklejkolandia">
            <a:extLst>
              <a:ext uri="{FF2B5EF4-FFF2-40B4-BE49-F238E27FC236}">
                <a16:creationId xmlns:a16="http://schemas.microsoft.com/office/drawing/2014/main" xmlns="" id="{172BA630-1F82-4F86-BDF8-AA023671D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98" r="-1" b="10233"/>
          <a:stretch/>
        </p:blipFill>
        <p:spPr bwMode="auto">
          <a:xfrm rot="16200000">
            <a:off x="2667000" y="-2665476"/>
            <a:ext cx="6858000" cy="12188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406339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Poszerzyliście swoją wiedzę na temat zastosowania kwiatów jako materiału zdobniczego. 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Wyrobiliście sobie zdanie co do metod, które chcielibyście oferować klientom.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okazje wspólnie zastanowić się nad tym jak promować usługi dekoracji kwiatami.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Mogliście w ciekawy sposób utrwalić Waszą wiedzę odnośnie materiału florystycznego i jego zastosowania.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planowania i organizacji własnej pracy.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współpracy w grupie i pracy samodzielnej.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Nauczyliście się wykorzystywać Internet jako źródło informacji. </a:t>
            </a:r>
          </a:p>
        </p:txBody>
      </p:sp>
    </p:spTree>
    <p:extLst>
      <p:ext uri="{BB962C8B-B14F-4D97-AF65-F5344CB8AC3E}">
        <p14:creationId xmlns="" xmlns:p14="http://schemas.microsoft.com/office/powerpoint/2010/main" val="307166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8" name="Picture 6" descr="Kim jest florysta i co warto wiedzieć o tym zawodzie?">
            <a:extLst>
              <a:ext uri="{FF2B5EF4-FFF2-40B4-BE49-F238E27FC236}">
                <a16:creationId xmlns:a16="http://schemas.microsoft.com/office/drawing/2014/main" xmlns="" id="{38867899-577B-40CC-A774-78545D395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" b="14426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700"/>
              <a:t>Wytyczne do realizacji WQ</a:t>
            </a:r>
          </a:p>
        </p:txBody>
      </p:sp>
    </p:spTree>
    <p:extLst>
      <p:ext uri="{BB962C8B-B14F-4D97-AF65-F5344CB8AC3E}">
        <p14:creationId xmlns="" xmlns:p14="http://schemas.microsoft.com/office/powerpoint/2010/main" val="72240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903130" cy="3651504"/>
          </a:xfrm>
        </p:spPr>
        <p:txBody>
          <a:bodyPr>
            <a:normAutofit fontScale="92500" lnSpcReduction="10000"/>
          </a:bodyPr>
          <a:lstStyle/>
          <a:p>
            <a:r>
              <a:rPr lang="pl-PL" sz="1500" b="1" dirty="0"/>
              <a:t>Sugerowany czas na realizacje WQ: </a:t>
            </a:r>
          </a:p>
          <a:p>
            <a:r>
              <a:rPr lang="pl-PL" sz="1500" dirty="0"/>
              <a:t>Uczniowie nad realizacją procesu będą pracowali około 10 godzin lekcyjnych. W tym czasie powinni zrozumieć na czym polega zawód florysty i jak skutecznie promować usługi florystyczne. </a:t>
            </a:r>
          </a:p>
          <a:p>
            <a:r>
              <a:rPr lang="pl-PL" sz="1500" b="1" dirty="0"/>
              <a:t>Kryteria oceny:</a:t>
            </a:r>
          </a:p>
          <a:p>
            <a:r>
              <a:rPr lang="pl-PL" sz="15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r>
              <a:rPr lang="pl-PL" sz="1500" b="1" dirty="0"/>
              <a:t>Ewaluacja:</a:t>
            </a:r>
          </a:p>
          <a:p>
            <a:r>
              <a:rPr lang="pl-PL" sz="15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195654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312276"/>
            <a:ext cx="10911839" cy="41035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Czas na realizację projektu powinien być dostosowany do możliwości uczniów. Podane czas etapów są orientacyjne.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Celem nadrzędnym WQ jest wskazanie uczniom jak skutecznie komunikować otoczeniu ideę florystyki.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79770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4" name="Picture 6" descr="Kolorowy, Bukiet, Kwiatów, Kosz">
            <a:extLst>
              <a:ext uri="{FF2B5EF4-FFF2-40B4-BE49-F238E27FC236}">
                <a16:creationId xmlns:a16="http://schemas.microsoft.com/office/drawing/2014/main" xmlns="" id="{0B9F6BA9-440C-4C3D-8598-09EEC97B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67" r="-1" b="4814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/>
              <a:t>Realizacja WQ</a:t>
            </a:r>
          </a:p>
        </p:txBody>
      </p:sp>
    </p:spTree>
    <p:extLst>
      <p:ext uri="{BB962C8B-B14F-4D97-AF65-F5344CB8AC3E}">
        <p14:creationId xmlns=""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643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Ewaluacja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00B80D9-BFE6-4E97-8913-782928A6B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0591484"/>
              </p:ext>
            </p:extLst>
          </p:nvPr>
        </p:nvGraphicFramePr>
        <p:xfrm>
          <a:off x="6893487" y="1386696"/>
          <a:ext cx="4304984" cy="408461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{073A0DAA-6AF3-43AB-8588-CEC1D06C72B9}</a:tableStyleId>
              </a:tblPr>
              <a:tblGrid>
                <a:gridCol w="2181171">
                  <a:extLst>
                    <a:ext uri="{9D8B030D-6E8A-4147-A177-3AD203B41FA5}">
                      <a16:colId xmlns:a16="http://schemas.microsoft.com/office/drawing/2014/main" xmlns="" val="2918103507"/>
                    </a:ext>
                  </a:extLst>
                </a:gridCol>
                <a:gridCol w="2123813">
                  <a:extLst>
                    <a:ext uri="{9D8B030D-6E8A-4147-A177-3AD203B41FA5}">
                      <a16:colId xmlns:a16="http://schemas.microsoft.com/office/drawing/2014/main" xmlns="" val="1545683492"/>
                    </a:ext>
                  </a:extLst>
                </a:gridCol>
              </a:tblGrid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PUNKTY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OCENA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9290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niedostateczny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06345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6 - 5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dopuszczający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927555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9 - 7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918569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12 - 10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3650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15 - 13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bardzo 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29581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celujący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3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fontScale="92500"/>
          </a:bodyPr>
          <a:lstStyle/>
          <a:p>
            <a:r>
              <a:rPr lang="pl-PL" dirty="0"/>
              <a:t>Waszym zadaniem będzie zapoznanie się z zastosowaniem kwiatów jako materiału zdobniczego. </a:t>
            </a:r>
          </a:p>
          <a:p>
            <a:r>
              <a:rPr lang="pl-PL" dirty="0"/>
              <a:t>W swojej pracy nie skupiajcie się tylko na bukietach czy pracy florysty. Uwzględnijcie również dekoracje z ornamentami kwiatowymi i nietypowe realizacje.  </a:t>
            </a:r>
          </a:p>
          <a:p>
            <a:endParaRPr lang="pl-PL" dirty="0"/>
          </a:p>
          <a:p>
            <a:r>
              <a:rPr lang="pl-PL" dirty="0"/>
              <a:t>Korzystając z zasobów Internetu poszukajcie inspiracji i zbierzcie wiedze o trendach w  dekoracji kwiatami lub z motywem kwiatów. Może znajdziecie jakieś nietypowe realizacje?</a:t>
            </a:r>
          </a:p>
          <a:p>
            <a:endParaRPr lang="pl-PL" dirty="0"/>
          </a:p>
          <a:p>
            <a:r>
              <a:rPr lang="pl-PL" dirty="0"/>
              <a:t>Przygotujcie się do odpowiedzi na pytania: Czy kwiaty są dobrym materiałem zdobniczym? Jakie skojarzenia powodują? Czy warto z nich korzystać? </a:t>
            </a:r>
          </a:p>
        </p:txBody>
      </p:sp>
    </p:spTree>
    <p:extLst>
      <p:ext uri="{BB962C8B-B14F-4D97-AF65-F5344CB8AC3E}">
        <p14:creationId xmlns=""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zadaniem, które zrealizujecie pracując w parach lub trzy osobowych zespołach, będzie przygotowanie plakatu reklamowego. </a:t>
            </a:r>
          </a:p>
          <a:p>
            <a:r>
              <a:rPr lang="pl-PL" dirty="0"/>
              <a:t>Celem plakatu jest przekonanie potencjalnych klientów waszej kwiaciarni, że warto nawiązać z wami współpracę w celu wykorzystania kwiatów w promocji/ekspozycji ich produktów. </a:t>
            </a:r>
          </a:p>
          <a:p>
            <a:r>
              <a:rPr lang="pl-PL" dirty="0"/>
              <a:t>Postaracie się przedstawić na plakacie jedną z niżej wymienionych sytuacji: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dekoracji przestrzeni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ekspozycji produktów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aranżacji przestrzeni sprzedaży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946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Wasze plakaty wydrukujemy i urządzimy z nich wystawę w klasie.</a:t>
            </a:r>
          </a:p>
          <a:p>
            <a:endParaRPr lang="pl-PL" dirty="0"/>
          </a:p>
          <a:p>
            <a:r>
              <a:rPr lang="pl-PL" dirty="0"/>
              <a:t>Wspólnie będziemy je oglądali i wspólnie zastanowimy się nad tym, który plakat: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najbardziej atrakcyjny wizualnie.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Najlepiej przekazuje zadane informacje.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przykuwa uwagę.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Pamiętajcie, że oceniana będzie zarówno wasze zaangażowanie w pracę jak i wasz plakat i wasz wkład w dyskusję nad pracami. Podczas dyskusji zastanowimy się w jakich dekoracjach kwiaty sprawdzają się najlepiej.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8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Florysta – zawód z pasją! - Prezentmarzeń Blog">
            <a:extLst>
              <a:ext uri="{FF2B5EF4-FFF2-40B4-BE49-F238E27FC236}">
                <a16:creationId xmlns:a16="http://schemas.microsoft.com/office/drawing/2014/main" xmlns="" id="{9068C85A-6B1D-4B11-995D-915D4D5B9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1" r="14721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6" name="Freeform: Shape 95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pl-PL" sz="1200" b="1" dirty="0"/>
              <a:t>Etap 1 </a:t>
            </a:r>
            <a:r>
              <a:rPr lang="pl-PL" sz="1200" dirty="0"/>
              <a:t>wprowadzenie do zadania.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W oparciu o moją prezentację zapoznacie się z tematyką, co pomoże wam wyrobić sobie zdanie na temat traktowania kwiatów jako przemyślanej, funkcjonalnej dekoracji.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Pamiętajcie, to tylko inspiracja – w swojej pracy przekażcie własne przemyślenia.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Jeśli dysponujecie, lub możecie opracować własne przykłady prac florystycznych – będzie to waszym atutem.  </a:t>
            </a:r>
          </a:p>
          <a:p>
            <a:pPr>
              <a:lnSpc>
                <a:spcPct val="130000"/>
              </a:lnSpc>
            </a:pP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Florysta - Kwalifikacyjny Kurs Zawodowy Kwalifikacja RL.26">
            <a:extLst>
              <a:ext uri="{FF2B5EF4-FFF2-40B4-BE49-F238E27FC236}">
                <a16:creationId xmlns:a16="http://schemas.microsoft.com/office/drawing/2014/main" xmlns="" id="{0293B28D-746F-4BAE-ADA8-5AF2DC4FA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68" r="9024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7"/>
            <a:ext cx="5368525" cy="41020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 dirty="0"/>
              <a:t>Etap 2 </a:t>
            </a:r>
            <a:r>
              <a:rPr lang="pl-PL" sz="1100" dirty="0"/>
              <a:t>praca nad plakatami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Podzielicie się w pary grupy. Każda z nich opracuje jeden plakat.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Z każdą grupą omówię przydzielony temat i pomogę w zaplanowaniu  pracy. Zweryfikuję wasze wstępne pomysły.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że plakaty zostaną zaprezentowane na forum klasy i będą punktem wyjścia do późniejszej dyskusji.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oceniana będzie wartość informacyjna i estetyczna pracy.</a:t>
            </a:r>
          </a:p>
          <a:p>
            <a:pPr>
              <a:lnSpc>
                <a:spcPct val="13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=""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Florystka czyli kilka słów o kwiatach na weselu i w kościele">
            <a:extLst>
              <a:ext uri="{FF2B5EF4-FFF2-40B4-BE49-F238E27FC236}">
                <a16:creationId xmlns:a16="http://schemas.microsoft.com/office/drawing/2014/main" xmlns="" id="{E9027294-D604-4B4D-99EB-E3F5B07EB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69" r="13722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7"/>
            <a:ext cx="5368525" cy="38877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pl-PL" sz="1700" b="1" dirty="0"/>
              <a:t>Etap 3 </a:t>
            </a:r>
            <a:r>
              <a:rPr lang="pl-PL" sz="1700" dirty="0"/>
              <a:t>dyskusja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W oparciu o wasze prace przeprowadzimy dyskusję o zastosowaniu kwiatów jako środka wyrazu artystycznego, reklamowego, użytkowego. 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Pozwoli wam to usystematyzować wiedzę i wyrobić zdanie odnośnie produktu, który być może będziecie w przyszłości oferowali klientów.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Będziecie mieli szansę poćwiczyć promocje swoich usług. </a:t>
            </a:r>
          </a:p>
          <a:p>
            <a:pPr>
              <a:lnSpc>
                <a:spcPct val="13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=""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 descr="Flower competition - Picture of Topsfield Fair - Tripadvisor">
            <a:extLst>
              <a:ext uri="{FF2B5EF4-FFF2-40B4-BE49-F238E27FC236}">
                <a16:creationId xmlns:a16="http://schemas.microsoft.com/office/drawing/2014/main" xmlns="" id="{EAEF7216-6A40-4205-A9AF-7F515D849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9" r="11080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/>
              <a:t>Etap 4 </a:t>
            </a:r>
            <a:r>
              <a:rPr lang="pl-PL" sz="1700"/>
              <a:t>ewaluacja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Podczas całego procesu pracy nad zadaniem będziecie obserwowani.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Ocenię zarówno wasze zaangażowanie w prace nad plakatem, jak i w dyskusję.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Na szczególne wyróżnienie zasłużą uczniowie, którzy  na plakacie umieścili własną kompozycję. </a:t>
            </a:r>
          </a:p>
          <a:p>
            <a:pPr>
              <a:lnSpc>
                <a:spcPct val="130000"/>
              </a:lnSpc>
            </a:pPr>
            <a:endParaRPr lang="pl-PL" sz="1700"/>
          </a:p>
        </p:txBody>
      </p:sp>
    </p:spTree>
    <p:extLst>
      <p:ext uri="{BB962C8B-B14F-4D97-AF65-F5344CB8AC3E}">
        <p14:creationId xmlns=""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1520</Words>
  <Application>Microsoft Office PowerPoint</Application>
  <PresentationFormat>Niestandardowy</PresentationFormat>
  <Paragraphs>150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SketchLinesVTI</vt:lpstr>
      <vt:lpstr>KWIATY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Slajd 10</vt:lpstr>
      <vt:lpstr>Informacje</vt:lpstr>
      <vt:lpstr>Informacje</vt:lpstr>
      <vt:lpstr>Informacje</vt:lpstr>
      <vt:lpstr>Ornamenty kwiatowe na przestrzeni lat </vt:lpstr>
      <vt:lpstr>Źródła</vt:lpstr>
      <vt:lpstr>Wnioski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Konrad1</cp:lastModifiedBy>
  <cp:revision>10</cp:revision>
  <dcterms:created xsi:type="dcterms:W3CDTF">2021-02-24T12:42:29Z</dcterms:created>
  <dcterms:modified xsi:type="dcterms:W3CDTF">2021-09-22T11:28:25Z</dcterms:modified>
</cp:coreProperties>
</file>